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35"/>
  </p:notesMasterIdLst>
  <p:handoutMasterIdLst>
    <p:handoutMasterId r:id="rId36"/>
  </p:handoutMasterIdLst>
  <p:sldIdLst>
    <p:sldId id="668" r:id="rId6"/>
    <p:sldId id="1025" r:id="rId7"/>
    <p:sldId id="998" r:id="rId8"/>
    <p:sldId id="999" r:id="rId9"/>
    <p:sldId id="1000" r:id="rId10"/>
    <p:sldId id="1001" r:id="rId11"/>
    <p:sldId id="1002" r:id="rId12"/>
    <p:sldId id="1003" r:id="rId13"/>
    <p:sldId id="1004" r:id="rId14"/>
    <p:sldId id="1005" r:id="rId15"/>
    <p:sldId id="1006" r:id="rId16"/>
    <p:sldId id="1007" r:id="rId17"/>
    <p:sldId id="1008" r:id="rId18"/>
    <p:sldId id="1009" r:id="rId19"/>
    <p:sldId id="1010" r:id="rId20"/>
    <p:sldId id="1011" r:id="rId21"/>
    <p:sldId id="1012" r:id="rId22"/>
    <p:sldId id="1013" r:id="rId23"/>
    <p:sldId id="1014" r:id="rId24"/>
    <p:sldId id="1015" r:id="rId25"/>
    <p:sldId id="1016" r:id="rId26"/>
    <p:sldId id="1017" r:id="rId27"/>
    <p:sldId id="1018" r:id="rId28"/>
    <p:sldId id="1019" r:id="rId29"/>
    <p:sldId id="1020" r:id="rId30"/>
    <p:sldId id="1021" r:id="rId31"/>
    <p:sldId id="1022" r:id="rId32"/>
    <p:sldId id="1023" r:id="rId33"/>
    <p:sldId id="672" r:id="rId3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25"/>
            <p14:sldId id="998"/>
            <p14:sldId id="999"/>
            <p14:sldId id="1000"/>
            <p14:sldId id="1001"/>
            <p14:sldId id="1002"/>
            <p14:sldId id="1003"/>
            <p14:sldId id="1004"/>
            <p14:sldId id="1005"/>
            <p14:sldId id="1006"/>
            <p14:sldId id="1007"/>
            <p14:sldId id="1008"/>
            <p14:sldId id="1009"/>
            <p14:sldId id="1010"/>
            <p14:sldId id="1011"/>
            <p14:sldId id="1012"/>
            <p14:sldId id="1013"/>
            <p14:sldId id="1014"/>
            <p14:sldId id="1015"/>
            <p14:sldId id="1016"/>
            <p14:sldId id="1017"/>
            <p14:sldId id="1018"/>
            <p14:sldId id="1019"/>
            <p14:sldId id="1020"/>
            <p14:sldId id="1021"/>
            <p14:sldId id="1022"/>
            <p14:sldId id="10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65330" autoAdjust="0"/>
  </p:normalViewPr>
  <p:slideViewPr>
    <p:cSldViewPr snapToGrid="0">
      <p:cViewPr varScale="1">
        <p:scale>
          <a:sx n="31" d="100"/>
          <a:sy n="31" d="100"/>
        </p:scale>
        <p:origin x="1604" y="3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Check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156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</a:t>
            </a:r>
            <a:r>
              <a:rPr lang="en-US" baseline="0" dirty="0" smtClean="0"/>
              <a:t> script. After the last slide are slides from the other Fund deck that we might add to the beginning of this module.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9518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this from</a:t>
            </a:r>
            <a:r>
              <a:rPr lang="en-US" baseline="0" dirty="0" smtClean="0"/>
              <a:t> other decks?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9167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2297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536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3146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2357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7811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89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10-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Community Cookbooks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Find, </a:t>
            </a:r>
            <a:r>
              <a:rPr lang="en-US" dirty="0" smtClean="0"/>
              <a:t>Explore </a:t>
            </a:r>
            <a:r>
              <a:rPr lang="en-US" dirty="0"/>
              <a:t>and </a:t>
            </a:r>
            <a:r>
              <a:rPr lang="en-US" dirty="0" smtClean="0"/>
              <a:t>View </a:t>
            </a:r>
            <a:r>
              <a:rPr lang="en-US" dirty="0"/>
              <a:t>Chef </a:t>
            </a:r>
            <a:r>
              <a:rPr lang="en-US" dirty="0" smtClean="0"/>
              <a:t>Cookbooks 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5780288"/>
          </a:xfrm>
        </p:spPr>
        <p:txBody>
          <a:bodyPr/>
          <a:lstStyle/>
          <a:p>
            <a:r>
              <a:rPr lang="en-US" dirty="0"/>
              <a:t>Commands:</a:t>
            </a:r>
          </a:p>
          <a:p>
            <a:r>
              <a:rPr lang="en-US" dirty="0"/>
              <a:t>  berks apply ENVIRONMENT     # Apply version locks from </a:t>
            </a:r>
            <a:r>
              <a:rPr lang="en-US" dirty="0" err="1"/>
              <a:t>Berksfile.lock</a:t>
            </a:r>
            <a:r>
              <a:rPr lang="en-US" dirty="0"/>
              <a:t> to a Chef environment</a:t>
            </a:r>
          </a:p>
          <a:p>
            <a:r>
              <a:rPr lang="en-US" dirty="0"/>
              <a:t>  berks contingent COOKBOOK   # List all cookbooks that depend on the given cookbook in </a:t>
            </a:r>
            <a:r>
              <a:rPr lang="en-US" dirty="0" smtClean="0"/>
              <a:t>your</a:t>
            </a:r>
            <a:endParaRPr lang="en-US" dirty="0"/>
          </a:p>
          <a:p>
            <a:r>
              <a:rPr lang="en-US" dirty="0"/>
              <a:t>  berks cookbook NAME [PATH]  # Create a skeleton for a new cookbook</a:t>
            </a:r>
          </a:p>
          <a:p>
            <a:r>
              <a:rPr lang="en-US" dirty="0"/>
              <a:t>  berks help [COMMAND]        # Describe available commands or one specific command</a:t>
            </a:r>
          </a:p>
          <a:p>
            <a:r>
              <a:rPr lang="en-US" dirty="0"/>
              <a:t>  berks info [COOKBOOK]       # Display name, author, copyright, and dependency </a:t>
            </a:r>
            <a:r>
              <a:rPr lang="en-US" dirty="0" smtClean="0"/>
              <a:t>information</a:t>
            </a:r>
            <a:endParaRPr lang="en-US" dirty="0"/>
          </a:p>
          <a:p>
            <a:r>
              <a:rPr lang="en-US" dirty="0"/>
              <a:t>  berks </a:t>
            </a:r>
            <a:r>
              <a:rPr lang="en-US" dirty="0" err="1"/>
              <a:t>init</a:t>
            </a:r>
            <a:r>
              <a:rPr lang="en-US" dirty="0"/>
              <a:t> [PATH]           # Initialize </a:t>
            </a:r>
            <a:r>
              <a:rPr lang="en-US" dirty="0" err="1"/>
              <a:t>Berkshelf</a:t>
            </a:r>
            <a:r>
              <a:rPr lang="en-US" dirty="0"/>
              <a:t> in the given directory</a:t>
            </a:r>
          </a:p>
          <a:p>
            <a:r>
              <a:rPr lang="en-US" dirty="0"/>
              <a:t>  berks install               # Install the cookbooks specified in the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berks list                  # List cookbooks and their dependencies specified by </a:t>
            </a:r>
            <a:r>
              <a:rPr lang="en-US" dirty="0" smtClean="0"/>
              <a:t>your</a:t>
            </a:r>
            <a:endParaRPr lang="en-US" dirty="0"/>
          </a:p>
          <a:p>
            <a:r>
              <a:rPr lang="en-US" dirty="0"/>
              <a:t>  berks outdated [COOKBOOKS]  # List dependencies that have new versions available </a:t>
            </a:r>
            <a:r>
              <a:rPr lang="en-US" dirty="0" smtClean="0"/>
              <a:t>that</a:t>
            </a:r>
            <a:endParaRPr lang="en-US" dirty="0"/>
          </a:p>
          <a:p>
            <a:r>
              <a:rPr lang="en-US" dirty="0"/>
              <a:t>  berks package [PATH]        # Vendor and archive the dependencies of a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  berks search NAME           # Search the remote source for cookbooks matching the </a:t>
            </a:r>
            <a:r>
              <a:rPr lang="en-US" dirty="0" smtClean="0"/>
              <a:t>partial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--help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37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Resolving </a:t>
            </a:r>
            <a:r>
              <a:rPr lang="en-US" dirty="0"/>
              <a:t>cookbook dependencies...</a:t>
            </a:r>
          </a:p>
          <a:p>
            <a:r>
              <a:rPr lang="en-US" dirty="0"/>
              <a:t>Fetching 'apache'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apache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599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apache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41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</a:t>
            </a:r>
            <a:r>
              <a:rPr lang="en-US" dirty="0" smtClean="0"/>
              <a:t>0.2.1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963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 smtClean="0"/>
              <a:t>Upload your remaining cookbooks</a:t>
            </a:r>
          </a:p>
          <a:p>
            <a:pPr marL="609585" indent="-609585">
              <a:buFont typeface="Wingdings" charset="2"/>
              <a:buChar char="q"/>
            </a:pPr>
            <a:endParaRPr lang="en-US" smtClean="0"/>
          </a:p>
          <a:p>
            <a:pPr marL="609585" indent="-609585">
              <a:buFont typeface="Wingdings" charset="2"/>
              <a:buChar char="q"/>
            </a:pPr>
            <a:r>
              <a:rPr lang="en-US" dirty="0" smtClean="0"/>
              <a:t>Verify that are all uploaded</a:t>
            </a:r>
          </a:p>
          <a:p>
            <a:pPr marL="609585" indent="-609585"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687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~/chef-repo/cookbooks/workstation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049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0.2.1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8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'workstation'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</a:t>
            </a:r>
            <a:r>
              <a:rPr lang="en-US" dirty="0" smtClean="0"/>
              <a:t>.</a:t>
            </a:r>
          </a:p>
          <a:p>
            <a:r>
              <a:rPr lang="en-US" dirty="0"/>
              <a:t>Using workstation (0.2.1)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75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workstation (0.2.1)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31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apache        0.2.1</a:t>
            </a:r>
          </a:p>
          <a:p>
            <a:r>
              <a:rPr lang="en-US" dirty="0"/>
              <a:t>workstation   0.2.1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601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Find </a:t>
            </a:r>
            <a:r>
              <a:rPr lang="en-US" dirty="0"/>
              <a:t>or create a cookbook to manage a proxy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Configure </a:t>
            </a:r>
            <a:r>
              <a:rPr lang="en-US" dirty="0"/>
              <a:t>the proxy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Upload </a:t>
            </a:r>
            <a:r>
              <a:rPr lang="en-US" dirty="0"/>
              <a:t>a cookbook to Chef </a:t>
            </a:r>
            <a:r>
              <a:rPr lang="en-US" dirty="0" smtClean="0"/>
              <a:t>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</a:t>
            </a:r>
            <a:r>
              <a:rPr lang="en-US" dirty="0"/>
              <a:t>a new node that runs the proxy server </a:t>
            </a:r>
            <a:r>
              <a:rPr lang="en-US" dirty="0" smtClean="0"/>
              <a:t>cookbook</a:t>
            </a:r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91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614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</a:t>
            </a:r>
            <a:r>
              <a:rPr lang="en-US" smtClean="0"/>
              <a:t>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978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Connecting </a:t>
            </a:r>
            <a:r>
              <a:rPr lang="en-US" dirty="0"/>
              <a:t>to ec2-204-236-155-223.us-west-1.compute.amazonaws.com</a:t>
            </a:r>
          </a:p>
          <a:p>
            <a:r>
              <a:rPr lang="en-US" dirty="0"/>
              <a:t>ec2-204-236-155-223.us-west-1.compute.amazonaws.com Starting first Chef Client run...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ec2-204-236-155-223.us-west-1.compute.amazonaws.com Creating a new client identity for node1 using the validator key.</a:t>
            </a:r>
          </a:p>
          <a:p>
            <a:r>
              <a:rPr lang="en-US" dirty="0"/>
              <a:t>ec2-204-236-155-223.us-west-1.compute.amazonaws.com resolving cookbooks for run list: []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[</a:t>
            </a:r>
            <a:r>
              <a:rPr lang="en-US" dirty="0" smtClean="0"/>
              <a:t>2015-05-15T21:510:18+00:00</a:t>
            </a:r>
            <a:r>
              <a:rPr lang="en-US" dirty="0"/>
              <a:t>] WARN: Node node1 has an empty run list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ec2-204-236-155-223.us-west-1.compute.amazonaws.com Converging 0 resources</a:t>
            </a:r>
          </a:p>
          <a:p>
            <a:r>
              <a:rPr lang="en-US" dirty="0" smtClean="0"/>
              <a:t>ec2-204-236-155-223.us-west-1.compute.amazonaws.com</a:t>
            </a:r>
          </a:p>
          <a:p>
            <a:r>
              <a:rPr lang="en-US" dirty="0" smtClean="0"/>
              <a:t>ec2-204-236-155-223.us-west-1.compute.amazonaws.com Running handlers: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bootstrap FQDN -x USER -P PWD --sudo -N node1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958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182612"/>
            <a:ext cx="14423693" cy="6008887"/>
          </a:xfrm>
        </p:spPr>
        <p:txBody>
          <a:bodyPr/>
          <a:lstStyle/>
          <a:p>
            <a:r>
              <a:rPr lang="en-US" dirty="0"/>
              <a:t>FATAL: Cannot find sub command for: 'node --help'</a:t>
            </a:r>
          </a:p>
          <a:p>
            <a:r>
              <a:rPr lang="en-US" dirty="0"/>
              <a:t>Available node subcommands: (for details, knife SUB-COMMAND --help)</a:t>
            </a:r>
          </a:p>
          <a:p>
            <a:endParaRPr lang="en-US" dirty="0"/>
          </a:p>
          <a:p>
            <a:r>
              <a:rPr lang="en-US" dirty="0"/>
              <a:t>**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run_list remove [NODE] [ENTRY[,ENTRY]] (options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094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81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</a:t>
            </a:r>
            <a:r>
              <a:rPr lang="en-US" dirty="0" smtClean="0"/>
              <a:t>ip-10-1108-51-26.us-west-1.compute.internal</a:t>
            </a:r>
            <a:endParaRPr lang="en-US" dirty="0"/>
          </a:p>
          <a:p>
            <a:r>
              <a:rPr lang="en-US" dirty="0"/>
              <a:t>IP:          204.236.155.223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11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node1: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</a:t>
            </a:r>
            <a:r>
              <a:rPr lang="en-US" dirty="0" smtClean="0"/>
              <a:t>[apache]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node1 "recipe[apache]"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947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/>
              <a:t>Upload our cookbooks to the Hosted Chef Server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95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44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/>
              <a:t>Create a Hosted Chef Account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23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54564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85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ORGNAME-validator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client list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26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Hosted Chef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Create a Hosted Chef Account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/>
              <a:t>Upload our cookbooks to the Hosted Chef Server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/>
              <a:t>Add our old workstation as a managed node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More easily manage multiple nodes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15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COOKBOOK COMMANDS **</a:t>
            </a:r>
          </a:p>
          <a:p>
            <a:r>
              <a:rPr lang="en-US" dirty="0"/>
              <a:t>knife cookbook bulk delete REGEX (options)</a:t>
            </a:r>
          </a:p>
          <a:p>
            <a:r>
              <a:rPr lang="en-US" dirty="0"/>
              <a:t>knife cookbook create COOKBOOK (options)</a:t>
            </a:r>
          </a:p>
          <a:p>
            <a:r>
              <a:rPr lang="en-US" dirty="0"/>
              <a:t>knife cookbook delete COOKBOOK VERSION (options)</a:t>
            </a:r>
          </a:p>
          <a:p>
            <a:r>
              <a:rPr lang="en-US" dirty="0"/>
              <a:t>knife cookbook download COOKBOOK [VERSION] (options)</a:t>
            </a:r>
          </a:p>
          <a:p>
            <a:r>
              <a:rPr lang="en-US" dirty="0"/>
              <a:t>knife cookbook list (options)</a:t>
            </a:r>
          </a:p>
          <a:p>
            <a:r>
              <a:rPr lang="en-US" dirty="0"/>
              <a:t>knife cookbook metadata COOKBOOK (options)</a:t>
            </a:r>
          </a:p>
          <a:p>
            <a:r>
              <a:rPr lang="en-US" dirty="0"/>
              <a:t>knife cookbook metadata from FILE (options)</a:t>
            </a:r>
          </a:p>
          <a:p>
            <a:r>
              <a:rPr lang="en-US" dirty="0"/>
              <a:t>knife cookbook show COOKBOOK [VERSION] [PART] [FILENAME] (options)</a:t>
            </a:r>
          </a:p>
          <a:p>
            <a:r>
              <a:rPr lang="en-US" dirty="0"/>
              <a:t>knife cookbook test [COOKBOOKS...] (options)</a:t>
            </a:r>
          </a:p>
          <a:p>
            <a:r>
              <a:rPr lang="en-US" dirty="0"/>
              <a:t>knife cookbook upload [COOKBOOKS...]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--help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52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cookbook list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82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cookbooks/apache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293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15024</TotalTime>
  <Words>1076</Words>
  <Application>Microsoft Office PowerPoint</Application>
  <PresentationFormat>Custom</PresentationFormat>
  <Paragraphs>199</Paragraphs>
  <Slides>29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Courier New</vt:lpstr>
      <vt:lpstr>Gill Sans MT</vt:lpstr>
      <vt:lpstr>Inconsolata</vt:lpstr>
      <vt:lpstr>Wingdings</vt:lpstr>
      <vt:lpstr>ChefDk3.2Template</vt:lpstr>
      <vt:lpstr>Community Cookbooks</vt:lpstr>
      <vt:lpstr>Objectives</vt:lpstr>
      <vt:lpstr>Hosted Chef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Upload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Hosted Chef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1922</cp:revision>
  <cp:lastPrinted>2015-02-07T23:49:10Z</cp:lastPrinted>
  <dcterms:created xsi:type="dcterms:W3CDTF">2012-09-13T17:36:07Z</dcterms:created>
  <dcterms:modified xsi:type="dcterms:W3CDTF">2015-08-19T17:45:05Z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